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64" r:id="rId4"/>
    <p:sldId id="260" r:id="rId5"/>
    <p:sldId id="259" r:id="rId6"/>
    <p:sldId id="261" r:id="rId7"/>
    <p:sldId id="266" r:id="rId8"/>
    <p:sldId id="268" r:id="rId9"/>
    <p:sldId id="269" r:id="rId10"/>
    <p:sldId id="271" r:id="rId11"/>
    <p:sldId id="27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92B3B6-D9A3-4F2B-A34B-8493945C25C1}" v="48" dt="2022-11-16T00:07:13.479"/>
    <p1510:client id="{A7321B95-F5E6-B04F-6624-276C604F7021}" v="667" dt="2022-11-16T02:05:35.254"/>
    <p1510:client id="{AD0B6981-52EF-7DE1-DD89-8A802FE9A51E}" v="5" dt="2022-11-16T02:12:45.6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8370A-AD15-75A4-9644-B0CCE8C50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050" y="2199425"/>
            <a:ext cx="5229463" cy="30108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/>
              <a:t>Como Funciona </a:t>
            </a:r>
            <a:br>
              <a:rPr lang="en-US" sz="5400"/>
            </a:br>
            <a:r>
              <a:rPr lang="en-US" sz="5400"/>
              <a:t>uma central de serviços</a:t>
            </a:r>
          </a:p>
        </p:txBody>
      </p:sp>
      <p:sp>
        <p:nvSpPr>
          <p:cNvPr id="19" name="Freeform: Shape 14">
            <a:extLst>
              <a:ext uri="{FF2B5EF4-FFF2-40B4-BE49-F238E27FC236}">
                <a16:creationId xmlns:a16="http://schemas.microsoft.com/office/drawing/2014/main" id="{BCC55ACC-A2F6-403C-A3A4-D59B3734D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57312" y="381000"/>
            <a:ext cx="6334689" cy="6477000"/>
          </a:xfrm>
          <a:custGeom>
            <a:avLst/>
            <a:gdLst>
              <a:gd name="connsiteX0" fmla="*/ 3561588 w 6334689"/>
              <a:gd name="connsiteY0" fmla="*/ 0 h 6477000"/>
              <a:gd name="connsiteX1" fmla="*/ 6309883 w 6334689"/>
              <a:gd name="connsiteY1" fmla="*/ 1296087 h 6477000"/>
              <a:gd name="connsiteX2" fmla="*/ 6334689 w 6334689"/>
              <a:gd name="connsiteY2" fmla="*/ 1329261 h 6477000"/>
              <a:gd name="connsiteX3" fmla="*/ 6334689 w 6334689"/>
              <a:gd name="connsiteY3" fmla="*/ 5793916 h 6477000"/>
              <a:gd name="connsiteX4" fmla="*/ 6309883 w 6334689"/>
              <a:gd name="connsiteY4" fmla="*/ 5827089 h 6477000"/>
              <a:gd name="connsiteX5" fmla="*/ 5760467 w 6334689"/>
              <a:gd name="connsiteY5" fmla="*/ 6363539 h 6477000"/>
              <a:gd name="connsiteX6" fmla="*/ 5607796 w 6334689"/>
              <a:gd name="connsiteY6" fmla="*/ 6477000 h 6477000"/>
              <a:gd name="connsiteX7" fmla="*/ 1519571 w 6334689"/>
              <a:gd name="connsiteY7" fmla="*/ 6477000 h 6477000"/>
              <a:gd name="connsiteX8" fmla="*/ 1296088 w 6334689"/>
              <a:gd name="connsiteY8" fmla="*/ 6309883 h 6477000"/>
              <a:gd name="connsiteX9" fmla="*/ 0 w 6334689"/>
              <a:gd name="connsiteY9" fmla="*/ 3561588 h 6477000"/>
              <a:gd name="connsiteX10" fmla="*/ 3561588 w 6334689"/>
              <a:gd name="connsiteY10" fmla="*/ 0 h 647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334689" h="6477000">
                <a:moveTo>
                  <a:pt x="3561588" y="0"/>
                </a:moveTo>
                <a:cubicBezTo>
                  <a:pt x="4668032" y="0"/>
                  <a:pt x="5656635" y="504534"/>
                  <a:pt x="6309883" y="1296087"/>
                </a:cubicBezTo>
                <a:lnTo>
                  <a:pt x="6334689" y="1329261"/>
                </a:lnTo>
                <a:lnTo>
                  <a:pt x="6334689" y="5793916"/>
                </a:lnTo>
                <a:lnTo>
                  <a:pt x="6309883" y="5827089"/>
                </a:lnTo>
                <a:cubicBezTo>
                  <a:pt x="6146571" y="6024977"/>
                  <a:pt x="5962299" y="6204927"/>
                  <a:pt x="5760467" y="6363539"/>
                </a:cubicBezTo>
                <a:lnTo>
                  <a:pt x="5607796" y="6477000"/>
                </a:lnTo>
                <a:lnTo>
                  <a:pt x="1519571" y="6477000"/>
                </a:lnTo>
                <a:lnTo>
                  <a:pt x="1296088" y="6309883"/>
                </a:lnTo>
                <a:cubicBezTo>
                  <a:pt x="504535" y="5656635"/>
                  <a:pt x="0" y="4668032"/>
                  <a:pt x="0" y="3561588"/>
                </a:cubicBezTo>
                <a:cubicBezTo>
                  <a:pt x="0" y="1594577"/>
                  <a:pt x="1594577" y="0"/>
                  <a:pt x="356158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A5E312BD-EDB9-9E08-4FA0-73AF18907C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4"/>
          <a:stretch/>
        </p:blipFill>
        <p:spPr>
          <a:xfrm>
            <a:off x="6136105" y="544777"/>
            <a:ext cx="6170914" cy="6313225"/>
          </a:xfrm>
          <a:custGeom>
            <a:avLst/>
            <a:gdLst/>
            <a:ahLst/>
            <a:cxnLst/>
            <a:rect l="l" t="t" r="r" b="b"/>
            <a:pathLst>
              <a:path w="6170914" h="6313225">
                <a:moveTo>
                  <a:pt x="3397813" y="0"/>
                </a:moveTo>
                <a:cubicBezTo>
                  <a:pt x="4453378" y="0"/>
                  <a:pt x="5396522" y="481334"/>
                  <a:pt x="6019731" y="1236489"/>
                </a:cubicBezTo>
                <a:lnTo>
                  <a:pt x="6170914" y="1438663"/>
                </a:lnTo>
                <a:lnTo>
                  <a:pt x="6170914" y="5356963"/>
                </a:lnTo>
                <a:lnTo>
                  <a:pt x="6019731" y="5559138"/>
                </a:lnTo>
                <a:cubicBezTo>
                  <a:pt x="5786028" y="5842321"/>
                  <a:pt x="5507333" y="6086998"/>
                  <a:pt x="5194591" y="6282226"/>
                </a:cubicBezTo>
                <a:lnTo>
                  <a:pt x="5141791" y="6313225"/>
                </a:lnTo>
                <a:lnTo>
                  <a:pt x="1659199" y="6313225"/>
                </a:lnTo>
                <a:lnTo>
                  <a:pt x="1498064" y="6215333"/>
                </a:lnTo>
                <a:cubicBezTo>
                  <a:pt x="594240" y="5604721"/>
                  <a:pt x="0" y="4570663"/>
                  <a:pt x="0" y="3397813"/>
                </a:cubicBezTo>
                <a:cubicBezTo>
                  <a:pt x="0" y="1521253"/>
                  <a:pt x="1521253" y="0"/>
                  <a:pt x="339781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401848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5">
            <a:extLst>
              <a:ext uri="{FF2B5EF4-FFF2-40B4-BE49-F238E27FC236}">
                <a16:creationId xmlns:a16="http://schemas.microsoft.com/office/drawing/2014/main" id="{8537B233-9CDD-4A90-AABB-A8963DEE4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50F37F-BECE-5F8A-0F49-92B82B0F99FE}"/>
              </a:ext>
            </a:extLst>
          </p:cNvPr>
          <p:cNvSpPr txBox="1"/>
          <p:nvPr/>
        </p:nvSpPr>
        <p:spPr>
          <a:xfrm>
            <a:off x="7124991" y="1312312"/>
            <a:ext cx="4724530" cy="297587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 que </a:t>
            </a:r>
            <a:r>
              <a:rPr lang="en-US" sz="6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podemos</a:t>
            </a:r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perceber</a:t>
            </a:r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?</a:t>
            </a:r>
          </a:p>
        </p:txBody>
      </p:sp>
      <p:pic>
        <p:nvPicPr>
          <p:cNvPr id="2" name="Picture 2" descr="Icon&#10;&#10;Description automatically generated">
            <a:extLst>
              <a:ext uri="{FF2B5EF4-FFF2-40B4-BE49-F238E27FC236}">
                <a16:creationId xmlns:a16="http://schemas.microsoft.com/office/drawing/2014/main" id="{E0832048-A19B-EA18-8105-7617863E8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80" y="890115"/>
            <a:ext cx="5077769" cy="5077769"/>
          </a:xfrm>
          <a:prstGeom prst="rect">
            <a:avLst/>
          </a:prstGeom>
        </p:spPr>
      </p:pic>
      <p:cxnSp>
        <p:nvCxnSpPr>
          <p:cNvPr id="14" name="Straight Connector 17">
            <a:extLst>
              <a:ext uri="{FF2B5EF4-FFF2-40B4-BE49-F238E27FC236}">
                <a16:creationId xmlns:a16="http://schemas.microsoft.com/office/drawing/2014/main" id="{040575EE-C594-4566-BC00-663004E52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15641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3EE43A5E-2337-D6FE-EDD4-8BD39347DCCA}"/>
              </a:ext>
            </a:extLst>
          </p:cNvPr>
          <p:cNvCxnSpPr/>
          <p:nvPr/>
        </p:nvCxnSpPr>
        <p:spPr>
          <a:xfrm>
            <a:off x="6215900" y="1395106"/>
            <a:ext cx="1943" cy="4070860"/>
          </a:xfrm>
          <a:prstGeom prst="straightConnector1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9976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5">
            <a:extLst>
              <a:ext uri="{FF2B5EF4-FFF2-40B4-BE49-F238E27FC236}">
                <a16:creationId xmlns:a16="http://schemas.microsoft.com/office/drawing/2014/main" id="{DEA4FA4E-2EAC-BDBB-5383-648F8CF98F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4632" y="2949267"/>
            <a:ext cx="6716272" cy="959467"/>
          </a:xfrm>
          <a:prstGeom prst="rect">
            <a:avLst/>
          </a:prstGeom>
        </p:spPr>
      </p:pic>
      <p:pic>
        <p:nvPicPr>
          <p:cNvPr id="2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9E7FA4AD-9B7B-DFAD-3F52-AA5382D0E23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34655" y="1342644"/>
            <a:ext cx="4172712" cy="417271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FC60F8-E08F-0B9D-FAA1-993AEF7AC1F5}"/>
              </a:ext>
            </a:extLst>
          </p:cNvPr>
          <p:cNvSpPr txBox="1"/>
          <p:nvPr/>
        </p:nvSpPr>
        <p:spPr>
          <a:xfrm>
            <a:off x="1927029" y="1712761"/>
            <a:ext cx="4375356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dirty="0" err="1">
                <a:cs typeface="Calibri"/>
              </a:rPr>
              <a:t>Nossa</a:t>
            </a:r>
            <a:r>
              <a:rPr lang="en-US" sz="4400" dirty="0">
                <a:cs typeface="Calibri"/>
              </a:rPr>
              <a:t> ferramenta</a:t>
            </a:r>
          </a:p>
        </p:txBody>
      </p:sp>
    </p:spTree>
    <p:extLst>
      <p:ext uri="{BB962C8B-B14F-4D97-AF65-F5344CB8AC3E}">
        <p14:creationId xmlns:p14="http://schemas.microsoft.com/office/powerpoint/2010/main" val="8074152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264EFC4-10B1-8D07-4404-26EC91B367E9}"/>
              </a:ext>
            </a:extLst>
          </p:cNvPr>
          <p:cNvSpPr txBox="1"/>
          <p:nvPr/>
        </p:nvSpPr>
        <p:spPr>
          <a:xfrm>
            <a:off x="3085766" y="2766204"/>
            <a:ext cx="3060845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8000" dirty="0">
                <a:solidFill>
                  <a:schemeClr val="bg1"/>
                </a:solidFill>
                <a:cs typeface="Calibri"/>
              </a:rPr>
              <a:t>Teatro</a:t>
            </a:r>
          </a:p>
        </p:txBody>
      </p:sp>
      <p:pic>
        <p:nvPicPr>
          <p:cNvPr id="7" name="Picture 7" descr="Icon&#10;&#10;Description automatically generated">
            <a:extLst>
              <a:ext uri="{FF2B5EF4-FFF2-40B4-BE49-F238E27FC236}">
                <a16:creationId xmlns:a16="http://schemas.microsoft.com/office/drawing/2014/main" id="{1165FDAC-4EA1-CC66-3E0A-01A6A82C4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5985" y="2057400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141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264EFC4-10B1-8D07-4404-26EC91B367E9}"/>
              </a:ext>
            </a:extLst>
          </p:cNvPr>
          <p:cNvSpPr txBox="1"/>
          <p:nvPr/>
        </p:nvSpPr>
        <p:spPr>
          <a:xfrm>
            <a:off x="4954823" y="1616015"/>
            <a:ext cx="3060845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cs typeface="Calibri"/>
              </a:rPr>
              <a:t>Ato 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89033B-B1DB-FA3E-4DAF-99BFBCBB9607}"/>
              </a:ext>
            </a:extLst>
          </p:cNvPr>
          <p:cNvSpPr txBox="1"/>
          <p:nvPr/>
        </p:nvSpPr>
        <p:spPr>
          <a:xfrm>
            <a:off x="2267064" y="3494165"/>
            <a:ext cx="8176859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cs typeface="Calibri"/>
              </a:rPr>
              <a:t>Como </a:t>
            </a:r>
            <a:r>
              <a:rPr lang="en-US" sz="3000" dirty="0" err="1">
                <a:solidFill>
                  <a:schemeClr val="bg1"/>
                </a:solidFill>
                <a:cs typeface="Calibri"/>
              </a:rPr>
              <a:t>seria</a:t>
            </a:r>
            <a:r>
              <a:rPr lang="en-US" sz="30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000" dirty="0" err="1">
                <a:solidFill>
                  <a:schemeClr val="bg1"/>
                </a:solidFill>
                <a:cs typeface="Calibri"/>
              </a:rPr>
              <a:t>uma</a:t>
            </a:r>
            <a:r>
              <a:rPr lang="en-US" sz="3000" dirty="0">
                <a:solidFill>
                  <a:schemeClr val="bg1"/>
                </a:solidFill>
                <a:cs typeface="Calibri"/>
              </a:rPr>
              <a:t> central de </a:t>
            </a:r>
            <a:r>
              <a:rPr lang="en-US" sz="3000" dirty="0" err="1">
                <a:solidFill>
                  <a:schemeClr val="bg1"/>
                </a:solidFill>
                <a:cs typeface="Calibri"/>
              </a:rPr>
              <a:t>serviço</a:t>
            </a:r>
            <a:r>
              <a:rPr lang="en-US" sz="30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000" dirty="0" err="1">
                <a:solidFill>
                  <a:schemeClr val="bg1"/>
                </a:solidFill>
                <a:cs typeface="Calibri"/>
              </a:rPr>
              <a:t>desorganizada</a:t>
            </a:r>
            <a:r>
              <a:rPr lang="en-US" sz="3000" dirty="0">
                <a:solidFill>
                  <a:schemeClr val="bg1"/>
                </a:solidFill>
                <a:cs typeface="Calibri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724530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sky, road, outdoor, highway&#10;&#10;Description automatically generated">
            <a:extLst>
              <a:ext uri="{FF2B5EF4-FFF2-40B4-BE49-F238E27FC236}">
                <a16:creationId xmlns:a16="http://schemas.microsoft.com/office/drawing/2014/main" id="{BB5EA985-35C8-5FD6-BE85-99180C206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128" y="-173736"/>
            <a:ext cx="12246633" cy="7464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22589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containing indoor, ceiling, floor, room&#10;&#10;Description automatically generated">
            <a:extLst>
              <a:ext uri="{FF2B5EF4-FFF2-40B4-BE49-F238E27FC236}">
                <a16:creationId xmlns:a16="http://schemas.microsoft.com/office/drawing/2014/main" id="{1AA06235-8B6B-3208-AF49-E1B45AE02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8882" y="-750544"/>
            <a:ext cx="12246632" cy="761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278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50F37F-BECE-5F8A-0F49-92B82B0F99FE}"/>
              </a:ext>
            </a:extLst>
          </p:cNvPr>
          <p:cNvSpPr txBox="1"/>
          <p:nvPr/>
        </p:nvSpPr>
        <p:spPr>
          <a:xfrm>
            <a:off x="6989149" y="2184423"/>
            <a:ext cx="5204954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cs typeface="Calibri"/>
              </a:rPr>
              <a:t>O que </a:t>
            </a:r>
            <a:r>
              <a:rPr lang="en-US" sz="5400" dirty="0" err="1">
                <a:solidFill>
                  <a:schemeClr val="bg1"/>
                </a:solidFill>
                <a:cs typeface="Calibri"/>
              </a:rPr>
              <a:t>podemos</a:t>
            </a:r>
            <a:r>
              <a:rPr lang="en-US" sz="54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5400" dirty="0" err="1">
                <a:solidFill>
                  <a:schemeClr val="bg1"/>
                </a:solidFill>
                <a:cs typeface="Calibri"/>
              </a:rPr>
              <a:t>perceber</a:t>
            </a:r>
            <a:r>
              <a:rPr lang="en-US" sz="5400" dirty="0">
                <a:solidFill>
                  <a:schemeClr val="bg1"/>
                </a:solidFill>
                <a:cs typeface="Calibri"/>
              </a:rPr>
              <a:t>?</a:t>
            </a:r>
          </a:p>
        </p:txBody>
      </p:sp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F57E9966-6357-1FB1-0943-1F21B1F5D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985" y="562156"/>
            <a:ext cx="5546784" cy="5561162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2D1146C-BA56-18CE-6EDD-51D98FB1DF7C}"/>
              </a:ext>
            </a:extLst>
          </p:cNvPr>
          <p:cNvCxnSpPr/>
          <p:nvPr/>
        </p:nvCxnSpPr>
        <p:spPr>
          <a:xfrm>
            <a:off x="6659592" y="1404668"/>
            <a:ext cx="8627" cy="3602966"/>
          </a:xfrm>
          <a:prstGeom prst="straightConnector1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2535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264EFC4-10B1-8D07-4404-26EC91B367E9}"/>
              </a:ext>
            </a:extLst>
          </p:cNvPr>
          <p:cNvSpPr txBox="1"/>
          <p:nvPr/>
        </p:nvSpPr>
        <p:spPr>
          <a:xfrm>
            <a:off x="4954823" y="1616015"/>
            <a:ext cx="3060845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cs typeface="Calibri"/>
              </a:rPr>
              <a:t>Ato 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89033B-B1DB-FA3E-4DAF-99BFBCBB9607}"/>
              </a:ext>
            </a:extLst>
          </p:cNvPr>
          <p:cNvSpPr txBox="1"/>
          <p:nvPr/>
        </p:nvSpPr>
        <p:spPr>
          <a:xfrm>
            <a:off x="2899668" y="3537297"/>
            <a:ext cx="6509086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cs typeface="Calibri"/>
              </a:rPr>
              <a:t>Como </a:t>
            </a:r>
            <a:r>
              <a:rPr lang="en-US" sz="4400" dirty="0" err="1">
                <a:solidFill>
                  <a:schemeClr val="bg1"/>
                </a:solidFill>
                <a:cs typeface="Calibri"/>
              </a:rPr>
              <a:t>seria</a:t>
            </a:r>
            <a:r>
              <a:rPr lang="en-US" sz="4400" dirty="0">
                <a:solidFill>
                  <a:schemeClr val="bg1"/>
                </a:solidFill>
                <a:cs typeface="Calibri"/>
              </a:rPr>
              <a:t> a forma </a:t>
            </a:r>
            <a:r>
              <a:rPr lang="en-US" sz="4400" dirty="0" err="1">
                <a:solidFill>
                  <a:schemeClr val="bg1"/>
                </a:solidFill>
                <a:cs typeface="Calibri"/>
              </a:rPr>
              <a:t>correta</a:t>
            </a:r>
          </a:p>
        </p:txBody>
      </p:sp>
    </p:spTree>
    <p:extLst>
      <p:ext uri="{BB962C8B-B14F-4D97-AF65-F5344CB8AC3E}">
        <p14:creationId xmlns:p14="http://schemas.microsoft.com/office/powerpoint/2010/main" val="158221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sky, road, outdoor, highway&#10;&#10;Description automatically generated">
            <a:extLst>
              <a:ext uri="{FF2B5EF4-FFF2-40B4-BE49-F238E27FC236}">
                <a16:creationId xmlns:a16="http://schemas.microsoft.com/office/drawing/2014/main" id="{BB5EA985-35C8-5FD6-BE85-99180C206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128" y="-173736"/>
            <a:ext cx="12246633" cy="7464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8892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containing indoor, ceiling, floor, room&#10;&#10;Description automatically generated">
            <a:extLst>
              <a:ext uri="{FF2B5EF4-FFF2-40B4-BE49-F238E27FC236}">
                <a16:creationId xmlns:a16="http://schemas.microsoft.com/office/drawing/2014/main" id="{1AA06235-8B6B-3208-AF49-E1B45AE02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8882" y="-750544"/>
            <a:ext cx="12246632" cy="761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1079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Como Funciona  uma central de serviços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291</cp:revision>
  <dcterms:created xsi:type="dcterms:W3CDTF">2022-11-15T22:57:08Z</dcterms:created>
  <dcterms:modified xsi:type="dcterms:W3CDTF">2022-11-16T02:13:39Z</dcterms:modified>
</cp:coreProperties>
</file>

<file path=docProps/thumbnail.jpeg>
</file>